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31" r:id="rId47"/>
    <p:sldId id="332" r:id="rId48"/>
    <p:sldId id="333" r:id="rId49"/>
    <p:sldId id="314" r:id="rId50"/>
    <p:sldId id="324" r:id="rId51"/>
    <p:sldId id="320" r:id="rId52"/>
    <p:sldId id="321" r:id="rId53"/>
    <p:sldId id="322" r:id="rId54"/>
    <p:sldId id="323" r:id="rId55"/>
    <p:sldId id="330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94" y="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(2*P)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4P = P+3P </a:t>
            </a:r>
            <a:r>
              <a:rPr lang="fr-FR" b="1"/>
              <a:t>ou 2*2P?</a:t>
            </a:r>
            <a:endParaRPr lang="fr-FR" b="1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2*2P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4P = P+3P ou 2*2P?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933950" y="4860995"/>
            <a:ext cx="497726" cy="462845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882444" y="4765807"/>
            <a:ext cx="65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</a:t>
            </a:r>
          </a:p>
          <a:p>
            <a:r>
              <a:rPr lang="fr-FR" dirty="0">
                <a:solidFill>
                  <a:srgbClr val="FF0000"/>
                </a:solidFill>
              </a:rPr>
              <a:t>= 4P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89F0A708-EA75-2D8E-29BE-348F764C6E60}"/>
              </a:ext>
            </a:extLst>
          </p:cNvPr>
          <p:cNvSpPr txBox="1"/>
          <p:nvPr/>
        </p:nvSpPr>
        <p:spPr>
          <a:xfrm>
            <a:off x="5412226" y="473393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2*2P</a:t>
            </a:r>
          </a:p>
          <a:p>
            <a:r>
              <a:rPr lang="fr-FR" dirty="0">
                <a:solidFill>
                  <a:schemeClr val="accent2"/>
                </a:solidFill>
              </a:rPr>
              <a:t>= 4P</a:t>
            </a:r>
          </a:p>
        </p:txBody>
      </p: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1291</Words>
  <Application>Microsoft Office PowerPoint</Application>
  <PresentationFormat>Grand écran</PresentationFormat>
  <Paragraphs>286</Paragraphs>
  <Slides>55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(2*P)</vt:lpstr>
      <vt:lpstr>Courbe Elliptique: 3P = P+2P</vt:lpstr>
      <vt:lpstr>Courbe Elliptique: 4P = P+3P ou 2*2P?</vt:lpstr>
      <vt:lpstr>Courbe Elliptique: 4P = P+3P ou 2*2P?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82</cp:revision>
  <dcterms:created xsi:type="dcterms:W3CDTF">2022-09-12T12:45:36Z</dcterms:created>
  <dcterms:modified xsi:type="dcterms:W3CDTF">2022-09-24T14:12:25Z</dcterms:modified>
</cp:coreProperties>
</file>